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72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7E2DF-C232-4B5C-8BF3-98A8FF3BEF23}" v="2" dt="2025-03-24T15:52:44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14" Type="http://schemas.microsoft.com/office/2015/10/relationships/revisionInfo" Target="revisionInfo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naldo, Christopher (HC/SC)" userId="962f289b-d558-433d-be8e-06b33c0af375" providerId="ADAL" clId="{F8E7E2DF-C232-4B5C-8BF3-98A8FF3BEF23}"/>
    <pc:docChg chg="custSel modSld">
      <pc:chgData name="Rinaldo, Christopher (HC/SC)" userId="962f289b-d558-433d-be8e-06b33c0af375" providerId="ADAL" clId="{F8E7E2DF-C232-4B5C-8BF3-98A8FF3BEF23}" dt="2025-03-24T15:52:45.989" v="8" actId="962"/>
      <pc:docMkLst>
        <pc:docMk/>
      </pc:docMkLst>
      <pc:sldChg chg="modSp mod">
        <pc:chgData name="Rinaldo, Christopher (HC/SC)" userId="962f289b-d558-433d-be8e-06b33c0af375" providerId="ADAL" clId="{F8E7E2DF-C232-4B5C-8BF3-98A8FF3BEF23}" dt="2025-03-24T14:41:10.092" v="1" actId="20577"/>
        <pc:sldMkLst>
          <pc:docMk/>
          <pc:sldMk cId="2567933116" sldId="256"/>
        </pc:sldMkLst>
        <pc:spChg chg="mod">
          <ac:chgData name="Rinaldo, Christopher (HC/SC)" userId="962f289b-d558-433d-be8e-06b33c0af375" providerId="ADAL" clId="{F8E7E2DF-C232-4B5C-8BF3-98A8FF3BEF23}" dt="2025-03-24T14:41:10.092" v="1" actId="20577"/>
          <ac:spMkLst>
            <pc:docMk/>
            <pc:sldMk cId="2567933116" sldId="256"/>
            <ac:spMk id="3" creationId="{00000000-0000-0000-0000-000000000000}"/>
          </ac:spMkLst>
        </pc:spChg>
      </pc:sldChg>
      <pc:sldChg chg="addSp delSp modSp mod">
        <pc:chgData name="Rinaldo, Christopher (HC/SC)" userId="962f289b-d558-433d-be8e-06b33c0af375" providerId="ADAL" clId="{F8E7E2DF-C232-4B5C-8BF3-98A8FF3BEF23}" dt="2025-03-24T15:52:45.989" v="8" actId="962"/>
        <pc:sldMkLst>
          <pc:docMk/>
          <pc:sldMk cId="745370125" sldId="271"/>
        </pc:sldMkLst>
        <pc:picChg chg="add mod">
          <ac:chgData name="Rinaldo, Christopher (HC/SC)" userId="962f289b-d558-433d-be8e-06b33c0af375" providerId="ADAL" clId="{F8E7E2DF-C232-4B5C-8BF3-98A8FF3BEF23}" dt="2025-03-24T15:52:45.989" v="8" actId="962"/>
          <ac:picMkLst>
            <pc:docMk/>
            <pc:sldMk cId="745370125" sldId="271"/>
            <ac:picMk id="3" creationId="{77AE8BEC-17AF-B83D-C0CE-7215C58A62A2}"/>
          </ac:picMkLst>
        </pc:picChg>
        <pc:picChg chg="del">
          <ac:chgData name="Rinaldo, Christopher (HC/SC)" userId="962f289b-d558-433d-be8e-06b33c0af375" providerId="ADAL" clId="{F8E7E2DF-C232-4B5C-8BF3-98A8FF3BEF23}" dt="2025-03-24T15:52:20.011" v="5" actId="478"/>
          <ac:picMkLst>
            <pc:docMk/>
            <pc:sldMk cId="745370125" sldId="271"/>
            <ac:picMk id="4" creationId="{92640B29-271D-16C8-BF7B-6043ACBD49BA}"/>
          </ac:picMkLst>
        </pc:picChg>
      </pc:sldChg>
      <pc:sldChg chg="addSp delSp modSp mod">
        <pc:chgData name="Rinaldo, Christopher (HC/SC)" userId="962f289b-d558-433d-be8e-06b33c0af375" providerId="ADAL" clId="{F8E7E2DF-C232-4B5C-8BF3-98A8FF3BEF23}" dt="2025-03-24T15:48:46.960" v="4" actId="27614"/>
        <pc:sldMkLst>
          <pc:docMk/>
          <pc:sldMk cId="98035207" sldId="272"/>
        </pc:sldMkLst>
        <pc:picChg chg="add mod">
          <ac:chgData name="Rinaldo, Christopher (HC/SC)" userId="962f289b-d558-433d-be8e-06b33c0af375" providerId="ADAL" clId="{F8E7E2DF-C232-4B5C-8BF3-98A8FF3BEF23}" dt="2025-03-24T15:48:46.960" v="4" actId="27614"/>
          <ac:picMkLst>
            <pc:docMk/>
            <pc:sldMk cId="98035207" sldId="272"/>
            <ac:picMk id="3" creationId="{2F28EBFD-67E4-1A53-A035-7587612D26CC}"/>
          </ac:picMkLst>
        </pc:picChg>
        <pc:picChg chg="del">
          <ac:chgData name="Rinaldo, Christopher (HC/SC)" userId="962f289b-d558-433d-be8e-06b33c0af375" providerId="ADAL" clId="{F8E7E2DF-C232-4B5C-8BF3-98A8FF3BEF23}" dt="2025-03-24T15:48:12.347" v="2" actId="478"/>
          <ac:picMkLst>
            <pc:docMk/>
            <pc:sldMk cId="98035207" sldId="272"/>
            <ac:picMk id="6" creationId="{A7B1B4C2-B4EB-8954-875B-E6F89619DB14}"/>
          </ac:picMkLst>
        </pc:picChg>
      </pc:sldChg>
    </pc:docChg>
  </pc:docChgLst>
  <pc:docChgLst>
    <pc:chgData name="Gnaedinger, Anika (HC/SC)" userId="85acef0a-2e36-405a-a681-22705785aaa6" providerId="ADAL" clId="{D902194C-89B4-43BB-9241-D1A09E900B7A}"/>
    <pc:docChg chg="undo redo custSel modSld">
      <pc:chgData name="Gnaedinger, Anika (HC/SC)" userId="85acef0a-2e36-405a-a681-22705785aaa6" providerId="ADAL" clId="{D902194C-89B4-43BB-9241-D1A09E900B7A}" dt="2024-06-06T18:15:18.708" v="29" actId="478"/>
      <pc:docMkLst>
        <pc:docMk/>
      </pc:docMkLst>
      <pc:sldChg chg="modSp mod">
        <pc:chgData name="Gnaedinger, Anika (HC/SC)" userId="85acef0a-2e36-405a-a681-22705785aaa6" providerId="ADAL" clId="{D902194C-89B4-43BB-9241-D1A09E900B7A}" dt="2024-06-06T17:49:16.020" v="12" actId="20577"/>
        <pc:sldMkLst>
          <pc:docMk/>
          <pc:sldMk cId="2567933116" sldId="256"/>
        </pc:sldMkLst>
      </pc:sldChg>
      <pc:sldChg chg="addSp delSp modSp mod">
        <pc:chgData name="Gnaedinger, Anika (HC/SC)" userId="85acef0a-2e36-405a-a681-22705785aaa6" providerId="ADAL" clId="{D902194C-89B4-43BB-9241-D1A09E900B7A}" dt="2024-06-06T17:50:01.170" v="17" actId="478"/>
        <pc:sldMkLst>
          <pc:docMk/>
          <pc:sldMk cId="745370125" sldId="271"/>
        </pc:sldMkLst>
      </pc:sldChg>
      <pc:sldChg chg="addSp delSp modSp mod">
        <pc:chgData name="Gnaedinger, Anika (HC/SC)" userId="85acef0a-2e36-405a-a681-22705785aaa6" providerId="ADAL" clId="{D902194C-89B4-43BB-9241-D1A09E900B7A}" dt="2024-06-06T18:15:18.708" v="29" actId="478"/>
        <pc:sldMkLst>
          <pc:docMk/>
          <pc:sldMk cId="98035207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2448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6036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291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2928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082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8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416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72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5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74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7707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7F3CB-FCD3-47CB-83F2-7BBFDA0553B6}" type="datetimeFigureOut">
              <a:rPr lang="en-CA" smtClean="0"/>
              <a:t>2025-03-24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3A9C9-CCAE-40B8-92BB-6777CB594A9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5FC60-2446-B3C5-1B89-228E67581EA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429500" y="63500"/>
            <a:ext cx="168592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115482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7848" y="1772816"/>
            <a:ext cx="7772400" cy="1251570"/>
          </a:xfrm>
        </p:spPr>
        <p:txBody>
          <a:bodyPr>
            <a:normAutofit fontScale="90000"/>
          </a:bodyPr>
          <a:lstStyle/>
          <a:p>
            <a:r>
              <a:rPr lang="en-CA" sz="3600" dirty="0"/>
              <a:t>NMS Gross Alpha and Gross Beta in Drinking Water / </a:t>
            </a:r>
            <a:r>
              <a:rPr lang="fr-CA" sz="3600" dirty="0"/>
              <a:t>Activité alpha et bêta brute dans l'eau potable: </a:t>
            </a:r>
            <a:r>
              <a:rPr lang="en-CA" sz="3600" dirty="0"/>
              <a:t>Section de surveillance </a:t>
            </a:r>
            <a:r>
              <a:rPr lang="en-CA" sz="3600" dirty="0" err="1"/>
              <a:t>nationale</a:t>
            </a:r>
            <a:br>
              <a:rPr lang="en-CA" dirty="0"/>
            </a:br>
            <a:br>
              <a:rPr lang="en-CA" dirty="0"/>
            </a:br>
            <a:r>
              <a:rPr lang="en-CA" sz="3100" dirty="0"/>
              <a:t>Britannia and Lemieux Water Treatment Plants </a:t>
            </a:r>
            <a:br>
              <a:rPr lang="en-CA" sz="3100" dirty="0"/>
            </a:br>
            <a:r>
              <a:rPr lang="en-CA" sz="3200" dirty="0" err="1"/>
              <a:t>Usines</a:t>
            </a:r>
            <a:r>
              <a:rPr lang="en-CA" sz="3200" dirty="0"/>
              <a:t> d’</a:t>
            </a:r>
            <a:r>
              <a:rPr lang="fr-CA" sz="3200" dirty="0"/>
              <a:t>épuration </a:t>
            </a:r>
            <a:r>
              <a:rPr lang="en-CA" sz="3100" dirty="0"/>
              <a:t>Britannia et Lemieux</a:t>
            </a:r>
            <a:br>
              <a:rPr lang="en-CA" sz="3100" dirty="0"/>
            </a:br>
            <a:r>
              <a:rPr lang="en-CA" sz="3100" dirty="0"/>
              <a:t>Ottawa, 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653136"/>
            <a:ext cx="6400800" cy="1201688"/>
          </a:xfrm>
        </p:spPr>
        <p:txBody>
          <a:bodyPr>
            <a:normAutofit/>
          </a:bodyPr>
          <a:lstStyle/>
          <a:p>
            <a:r>
              <a:rPr lang="en-CA" sz="3600" dirty="0">
                <a:solidFill>
                  <a:schemeClr val="tx1"/>
                </a:solidFill>
              </a:rPr>
              <a:t>2000 </a:t>
            </a:r>
            <a:r>
              <a:rPr lang="en-CA" sz="3600">
                <a:solidFill>
                  <a:schemeClr val="tx1"/>
                </a:solidFill>
              </a:rPr>
              <a:t>- 2025</a:t>
            </a:r>
            <a:endParaRPr lang="en-C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33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blue and green lines&#10;&#10;AI-generated content may be incorrect.">
            <a:extLst>
              <a:ext uri="{FF2B5EF4-FFF2-40B4-BE49-F238E27FC236}">
                <a16:creationId xmlns:a16="http://schemas.microsoft.com/office/drawing/2014/main" id="{2F28EBFD-67E4-1A53-A035-7587612D2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1" y="251969"/>
            <a:ext cx="8726118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blue and green lines&#10;&#10;AI-generated content may be incorrect.">
            <a:extLst>
              <a:ext uri="{FF2B5EF4-FFF2-40B4-BE49-F238E27FC236}">
                <a16:creationId xmlns:a16="http://schemas.microsoft.com/office/drawing/2014/main" id="{77AE8BEC-17AF-B83D-C0CE-7215C58A6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4" y="251969"/>
            <a:ext cx="8716591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7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3BD7462AF7F34BB8336889B96C0E41" ma:contentTypeVersion="17" ma:contentTypeDescription="Crée un document." ma:contentTypeScope="" ma:versionID="335559fbc8a6880d54d6ce59dd42cd9b">
  <xsd:schema xmlns:xsd="http://www.w3.org/2001/XMLSchema" xmlns:xs="http://www.w3.org/2001/XMLSchema" xmlns:p="http://schemas.microsoft.com/office/2006/metadata/properties" xmlns:ns2="6631efdb-a059-4d5c-af0b-f731f14d33d3" xmlns:ns3="04dbe0ac-a88c-42fe-990f-462ef144ff25" targetNamespace="http://schemas.microsoft.com/office/2006/metadata/properties" ma:root="true" ma:fieldsID="ffe3d10b13b66a2efcb1018fb280f673" ns2:_="" ns3:_="">
    <xsd:import namespace="6631efdb-a059-4d5c-af0b-f731f14d33d3"/>
    <xsd:import namespace="04dbe0ac-a88c-42fe-990f-462ef144ff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1efdb-a059-4d5c-af0b-f731f14d33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3a5e057b-9dc0-420d-9cdc-9e40336a74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be0ac-a88c-42fe-990f-462ef144ff2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4c2d1d1-0b64-4a62-bb51-92752fe81e78}" ma:internalName="TaxCatchAll" ma:showField="CatchAllData" ma:web="04dbe0ac-a88c-42fe-990f-462ef144ff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dbe0ac-a88c-42fe-990f-462ef144ff25" xsi:nil="true"/>
    <lcf76f155ced4ddcb4097134ff3c332f xmlns="6631efdb-a059-4d5c-af0b-f731f14d33d3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0BFA850CCAE47A7BAA0F38D9D36E7" ma:contentTypeVersion="26" ma:contentTypeDescription="Create a new document." ma:contentTypeScope="" ma:versionID="cb10b2a8da0ac62a59205f428980d9e5">
  <xsd:schema xmlns:xsd="http://www.w3.org/2001/XMLSchema" xmlns:xs="http://www.w3.org/2001/XMLSchema" xmlns:p="http://schemas.microsoft.com/office/2006/metadata/properties" xmlns:ns2="4ab521e1-8720-4533-8025-5c945dd49c24" xmlns:ns3="16e82f90-a588-4221-9ba0-cc9a2dc4dcab" targetNamespace="http://schemas.microsoft.com/office/2006/metadata/properties" ma:root="true" ma:fieldsID="230addcbf327324f7013f811cc593a5c" ns2:_="" ns3:_="">
    <xsd:import namespace="4ab521e1-8720-4533-8025-5c945dd49c24"/>
    <xsd:import namespace="16e82f90-a588-4221-9ba0-cc9a2dc4dc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_dlc_DocId" minOccurs="0"/>
                <xsd:element ref="ns3:_dlc_DocIdUrl" minOccurs="0"/>
                <xsd:element ref="ns3:_dlc_DocIdPersistId" minOccurs="0"/>
                <xsd:element ref="ns2:MediaServiceObjectDetectorVersions" minOccurs="0"/>
                <xsd:element ref="ns2:SampleType" minOccurs="0"/>
                <xsd:element ref="ns2:Year" minOccurs="0"/>
                <xsd:element ref="ns2:Month" minOccurs="0"/>
                <xsd:element ref="ns2:DocumentStatus" minOccurs="0"/>
                <xsd:element ref="ns2:DocumentType_x002f_Class" minOccurs="0"/>
                <xsd:element ref="ns2: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Owne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AnalysisTyp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521e1-8720-4533-8025-5c945dd49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ampleType" ma:index="14" nillable="true" ma:displayName="Sample Type" ma:description="Include information on the sample type." ma:format="Dropdown" ma:internalName="SampleType">
      <xsd:simpleType>
        <xsd:union memberTypes="dms:Text">
          <xsd:simpleType>
            <xsd:restriction base="dms:Choice">
              <xsd:enumeration value="Precipitation"/>
              <xsd:enumeration value="Drinking Water"/>
              <xsd:enumeration value="Air Filters"/>
              <xsd:enumeration value="Water"/>
              <xsd:enumeration value="Milk"/>
              <xsd:enumeration value="Environmental Dosimetry"/>
              <xsd:enumeration value="Total Diet Study"/>
              <xsd:enumeration value="Special Projects"/>
              <xsd:enumeration value="General"/>
              <xsd:enumeration value="Water Vapor"/>
              <xsd:enumeration value="Proficiency Test"/>
            </xsd:restriction>
          </xsd:simpleType>
        </xsd:union>
      </xsd:simpleType>
    </xsd:element>
    <xsd:element name="Year" ma:index="15" nillable="true" ma:displayName="Year" ma:description="Include metadata on the year this file applies to." ma:format="Dropdown" ma:internalName="Year">
      <xsd:simpleType>
        <xsd:union memberTypes="dms:Text">
          <xsd:simpleType>
            <xsd:restriction base="dms:Choice">
              <xsd:enumeration value="Pre 2020"/>
              <xsd:enumeration value="2021"/>
              <xsd:enumeration value="2022"/>
              <xsd:enumeration value="2023"/>
              <xsd:enumeration value="2024"/>
            </xsd:restriction>
          </xsd:simpleType>
        </xsd:union>
      </xsd:simpleType>
    </xsd:element>
    <xsd:element name="Month" ma:index="16" nillable="true" ma:displayName="Month" ma:description="What month does the data apply to." ma:format="Dropdown" ma:internalName="Month">
      <xsd:simpleType>
        <xsd:restriction base="dms:Choice">
          <xsd:enumeration value="January"/>
          <xsd:enumeration value="February"/>
          <xsd:enumeration value="March"/>
          <xsd:enumeration value="April"/>
          <xsd:enumeration value="May"/>
          <xsd:enumeration value="June"/>
          <xsd:enumeration value="July"/>
          <xsd:enumeration value="August"/>
          <xsd:enumeration value="September"/>
          <xsd:enumeration value="October"/>
          <xsd:enumeration value="November"/>
          <xsd:enumeration value="December"/>
        </xsd:restriction>
      </xsd:simpleType>
    </xsd:element>
    <xsd:element name="DocumentStatus" ma:index="17" nillable="true" ma:displayName="Document Status" ma:description="Describe the status of the document." ma:format="Dropdown" ma:internalName="DocumentStatus">
      <xsd:simpleType>
        <xsd:restriction base="dms:Choice">
          <xsd:enumeration value="Completed"/>
          <xsd:enumeration value="In-Progress"/>
          <xsd:enumeration value="Draft"/>
          <xsd:enumeration value="Under Review"/>
          <xsd:enumeration value="Out of Date"/>
          <xsd:enumeration value="Living Document"/>
          <xsd:enumeration value="Fillable"/>
          <xsd:enumeration value="Archived"/>
        </xsd:restriction>
      </xsd:simpleType>
    </xsd:element>
    <xsd:element name="DocumentType_x002f_Class" ma:index="18" nillable="true" ma:displayName="Document Type/ Class" ma:description="Describe the document type or class." ma:format="Dropdown" ma:internalName="DocumentType_x002f_Clas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Reference"/>
                        <xsd:enumeration value="Form"/>
                        <xsd:enumeration value="Template"/>
                        <xsd:enumeration value="ISO SOP"/>
                        <xsd:enumeration value="Non-ISO SOP"/>
                        <xsd:enumeration value="LIMS Data"/>
                        <xsd:enumeration value="Minutes"/>
                        <xsd:enumeration value="Manual"/>
                        <xsd:enumeration value="Image"/>
                        <xsd:enumeration value="Graphs"/>
                        <xsd:enumeration value="Map"/>
                        <xsd:enumeration value="Contract"/>
                        <xsd:enumeration value="Inventory"/>
                        <xsd:enumeration value="Certificate"/>
                        <xsd:enumeration value="Code"/>
                        <xsd:enumeration value="Licence"/>
                        <xsd:enumeration value="Database"/>
                        <xsd:enumeration value="Tracking"/>
                        <xsd:enumeration value="Non-Conformance Report"/>
                        <xsd:enumeration value="Improvement Report"/>
                        <xsd:enumeration value="Feedback"/>
                        <xsd:enumeration value="Results"/>
                        <xsd:enumeration value="Raw Data"/>
                        <xsd:enumeration value="Presentation"/>
                        <xsd:enumeration value="Email"/>
                        <xsd:enumeration value="Report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ocation" ma:index="19" nillable="true" ma:displayName="Location" ma:description="Description of location" ma:format="Dropdown" ma:internalName="Location">
      <xsd:simpleType>
        <xsd:union memberTypes="dms:Text">
          <xsd:simpleType>
            <xsd:restriction base="dms:Choice">
              <xsd:enumeration value="129"/>
              <xsd:enumeration value="214"/>
              <xsd:enumeration value="223"/>
              <xsd:enumeration value="228"/>
              <xsd:enumeration value="259"/>
              <xsd:enumeration value="261"/>
              <xsd:enumeration value="262"/>
              <xsd:enumeration value="263"/>
              <xsd:enumeration value="264"/>
              <xsd:enumeration value="265"/>
              <xsd:enumeration value="266"/>
              <xsd:enumeration value="267"/>
              <xsd:enumeration value="268"/>
              <xsd:enumeration value="272"/>
              <xsd:enumeration value="305"/>
              <xsd:enumeration value="City Of Ottawa"/>
            </xsd:restriction>
          </xsd:simpleType>
        </xsd:un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6ddb0ec-cae1-4b94-bdc6-d5be94c720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Owner" ma:index="26" nillable="true" ma:displayName="Owner" ma:description="Document owner or responsible/ related party." ma:format="Dropdown" ma:internalName="Own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Jean-Francois Mercier"/>
                    <xsd:enumeration value="Matthew Cook"/>
                    <xsd:enumeration value="Christian Ouellet"/>
                    <xsd:enumeration value="Marc Bean"/>
                    <xsd:enumeration value="Genowefa Olender"/>
                    <xsd:enumeration value="Anika Gnaedinger"/>
                    <xsd:enumeration value="Christopher Rinaldo"/>
                    <xsd:enumeration value="Aissata Sidibe"/>
                    <xsd:enumeration value="Stephen Kiser"/>
                    <xsd:enumeration value="Michael Cooke"/>
                    <xsd:enumeration value="Cassandra Lavign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2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nalysisType" ma:index="32" nillable="true" ma:displayName="Analysis Type" ma:description="Type of analysis being used." ma:format="Dropdown" ma:internalName="AnalysisType">
      <xsd:simpleType>
        <xsd:restriction base="dms:Choice">
          <xsd:enumeration value="Gamma"/>
          <xsd:enumeration value="Gas Proportional Counting"/>
          <xsd:enumeration value="Alpa Spec"/>
          <xsd:enumeration value="LSC"/>
          <xsd:enumeration value="ICPMS"/>
        </xsd:restriction>
      </xsd:simpleType>
    </xsd:element>
    <xsd:element name="MediaLengthInSeconds" ma:index="3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82f90-a588-4221-9ba0-cc9a2dc4dcab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b956830d-576f-480c-a194-ffd55dbcbd3a}" ma:internalName="TaxCatchAll" ma:showField="CatchAllData" ma:web="16e82f90-a588-4221-9ba0-cc9a2dc4dc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D653FF-953C-4996-9F6E-66AA32E654F2}"/>
</file>

<file path=customXml/itemProps2.xml><?xml version="1.0" encoding="utf-8"?>
<ds:datastoreItem xmlns:ds="http://schemas.openxmlformats.org/officeDocument/2006/customXml" ds:itemID="{951CA66C-78E3-4ECC-8681-4E62C04FB0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EBEB3A-8103-4DDB-8D28-6864643FBC7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4ab521e1-8720-4533-8025-5c945dd49c24"/>
    <ds:schemaRef ds:uri="http://purl.org/dc/elements/1.1/"/>
    <ds:schemaRef ds:uri="http://schemas.microsoft.com/office/2006/metadata/properties"/>
    <ds:schemaRef ds:uri="16e82f90-a588-4221-9ba0-cc9a2dc4dcab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83767B38-E638-4A47-A230-5822D80D9C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b521e1-8720-4533-8025-5c945dd49c24"/>
    <ds:schemaRef ds:uri="16e82f90-a588-4221-9ba0-cc9a2dc4dc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45</Words>
  <Application>Microsoft Office PowerPoint</Application>
  <PresentationFormat>On-screen Show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NMS Gross Alpha and Gross Beta in Drinking Water / Activité alpha et bêta brute dans l'eau potable: Section de surveillance nationale  Britannia and Lemieux Water Treatment Plants  Usines d’épuration Britannia et Lemieux Ottawa, ON</vt:lpstr>
      <vt:lpstr>PowerPoint Presentation</vt:lpstr>
      <vt:lpstr>PowerPoint Presentation</vt:lpstr>
    </vt:vector>
  </TitlesOfParts>
  <Company>Health Canada - Santé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NMS Gross Alpha Beta in Drinking Water Britannia and Lemieux City of Ottawa</dc:title>
  <dc:creator>hcuser</dc:creator>
  <cp:lastModifiedBy>Rinaldo, Christopher (HC/SC)</cp:lastModifiedBy>
  <cp:revision>29</cp:revision>
  <dcterms:created xsi:type="dcterms:W3CDTF">2013-12-11T19:35:07Z</dcterms:created>
  <dcterms:modified xsi:type="dcterms:W3CDTF">2025-03-24T15:52:53Z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0x0101008F3BD7462AF7F34BB8336889B96C0E41</vt:lpwstr>
  </property>
  <property fmtid="{D5CDD505-2E9C-101B-9397-08002B2CF9AE}" pid="3" name="_dlc_DocIdItemGuid">
    <vt:lpwstr>76030ade-4db7-4819-98f3-8ff6c1f127ce</vt:lpwstr>
  </property>
  <property fmtid="{D5CDD505-2E9C-101B-9397-08002B2CF9AE}" pid="4" name="MediaServiceImageTags">
    <vt:lpwstr/>
  </property>
  <property fmtid="{D5CDD505-2E9C-101B-9397-08002B2CF9AE}" pid="5" name="MSIP_Label_05d8ed60-cd71-485b-a85b-277aaf32f506_Enabled">
    <vt:lpwstr>true</vt:lpwstr>
  </property>
  <property fmtid="{D5CDD505-2E9C-101B-9397-08002B2CF9AE}" pid="6" name="MSIP_Label_05d8ed60-cd71-485b-a85b-277aaf32f506_SetDate">
    <vt:lpwstr>2025-03-24T14:41:18Z</vt:lpwstr>
  </property>
  <property fmtid="{D5CDD505-2E9C-101B-9397-08002B2CF9AE}" pid="7" name="MSIP_Label_05d8ed60-cd71-485b-a85b-277aaf32f506_Method">
    <vt:lpwstr>Standard</vt:lpwstr>
  </property>
  <property fmtid="{D5CDD505-2E9C-101B-9397-08002B2CF9AE}" pid="8" name="MSIP_Label_05d8ed60-cd71-485b-a85b-277aaf32f506_Name">
    <vt:lpwstr>Unclassified</vt:lpwstr>
  </property>
  <property fmtid="{D5CDD505-2E9C-101B-9397-08002B2CF9AE}" pid="9" name="MSIP_Label_05d8ed60-cd71-485b-a85b-277aaf32f506_SiteId">
    <vt:lpwstr>42fd9015-de4d-4223-a368-baeacab48927</vt:lpwstr>
  </property>
  <property fmtid="{D5CDD505-2E9C-101B-9397-08002B2CF9AE}" pid="10" name="MSIP_Label_05d8ed60-cd71-485b-a85b-277aaf32f506_ActionId">
    <vt:lpwstr>b495c466-f035-4fb8-aa95-a571fc38aa66</vt:lpwstr>
  </property>
  <property fmtid="{D5CDD505-2E9C-101B-9397-08002B2CF9AE}" pid="11" name="MSIP_Label_05d8ed60-cd71-485b-a85b-277aaf32f506_ContentBits">
    <vt:lpwstr>1</vt:lpwstr>
  </property>
  <property fmtid="{D5CDD505-2E9C-101B-9397-08002B2CF9AE}" pid="12" name="MSIP_Label_05d8ed60-cd71-485b-a85b-277aaf32f506_Tag">
    <vt:lpwstr>10, 3, 0, 1</vt:lpwstr>
  </property>
  <property fmtid="{D5CDD505-2E9C-101B-9397-08002B2CF9AE}" pid="13" name="ClassificationContentMarkingHeaderLocations">
    <vt:lpwstr>Office Theme:8</vt:lpwstr>
  </property>
  <property fmtid="{D5CDD505-2E9C-101B-9397-08002B2CF9AE}" pid="14" name="ClassificationContentMarkingHeaderText">
    <vt:lpwstr>Unclassified / Non classifié</vt:lpwstr>
  </property>
</Properties>
</file>